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Ćurković" initials="NĆ" lastIdx="1" clrIdx="0">
    <p:extLst>
      <p:ext uri="{19B8F6BF-5375-455C-9EA6-DF929625EA0E}">
        <p15:presenceInfo xmlns:p15="http://schemas.microsoft.com/office/powerpoint/2012/main" userId="6fd10a3c69c0b4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26D11-543A-46AD-949A-C2847C418198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25499-AED5-4D4E-B20D-BD2F67878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47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25499-AED5-4D4E-B20D-BD2F678787E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365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25499-AED5-4D4E-B20D-BD2F678787E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735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25499-AED5-4D4E-B20D-BD2F678787E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950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25499-AED5-4D4E-B20D-BD2F678787E9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69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25499-AED5-4D4E-B20D-BD2F678787E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565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25499-AED5-4D4E-B20D-BD2F678787E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152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25499-AED5-4D4E-B20D-BD2F678787E9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498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25499-AED5-4D4E-B20D-BD2F678787E9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99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D6A3-48CD-4DF7-B582-3EA4128B050E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17BD-3F32-4243-9A40-89B482EB47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393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D6A3-48CD-4DF7-B582-3EA4128B050E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17BD-3F32-4243-9A40-89B482EB47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91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D6A3-48CD-4DF7-B582-3EA4128B050E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17BD-3F32-4243-9A40-89B482EB47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743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D6A3-48CD-4DF7-B582-3EA4128B050E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17BD-3F32-4243-9A40-89B482EB47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841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D6A3-48CD-4DF7-B582-3EA4128B050E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17BD-3F32-4243-9A40-89B482EB47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326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D6A3-48CD-4DF7-B582-3EA4128B050E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17BD-3F32-4243-9A40-89B482EB47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69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D6A3-48CD-4DF7-B582-3EA4128B050E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17BD-3F32-4243-9A40-89B482EB47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8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D6A3-48CD-4DF7-B582-3EA4128B050E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17BD-3F32-4243-9A40-89B482EB47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840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D6A3-48CD-4DF7-B582-3EA4128B050E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17BD-3F32-4243-9A40-89B482EB47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704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D6A3-48CD-4DF7-B582-3EA4128B050E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17BD-3F32-4243-9A40-89B482EB47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87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D6A3-48CD-4DF7-B582-3EA4128B050E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17BD-3F32-4243-9A40-89B482EB47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99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3D6A3-48CD-4DF7-B582-3EA4128B050E}" type="datetimeFigureOut">
              <a:rPr lang="hr-HR" smtClean="0"/>
              <a:t>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717BD-3F32-4243-9A40-89B482EB47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7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https://www.arduino.c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https://www.tinkercad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0AB6F8-F8EF-48AF-BE3E-1083876B5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7448DE3A-A414-4B9F-9DEB-4C7271EA2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18036"/>
          </a:xfrm>
          <a:prstGeom prst="rect">
            <a:avLst/>
          </a:prstGeom>
        </p:spPr>
      </p:pic>
      <p:sp>
        <p:nvSpPr>
          <p:cNvPr id="422" name="TekstniOkvir 421">
            <a:extLst>
              <a:ext uri="{FF2B5EF4-FFF2-40B4-BE49-F238E27FC236}">
                <a16:creationId xmlns:a16="http://schemas.microsoft.com/office/drawing/2014/main" id="{A16CD918-2729-47E6-AFF7-75D9AA8D88BD}"/>
              </a:ext>
            </a:extLst>
          </p:cNvPr>
          <p:cNvSpPr txBox="1"/>
          <p:nvPr/>
        </p:nvSpPr>
        <p:spPr>
          <a:xfrm>
            <a:off x="1747208" y="0"/>
            <a:ext cx="87952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ARDUINO NA PUTU KROZ ZNANOST</a:t>
            </a:r>
            <a:endParaRPr lang="hr-HR" sz="4000" dirty="0">
              <a:solidFill>
                <a:schemeClr val="bg1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813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942F81-9C9C-4B42-BAAD-DA257BF2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7661"/>
            <a:ext cx="4936064" cy="18181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ŠTO JE ARDUINO?</a:t>
            </a:r>
          </a:p>
        </p:txBody>
      </p:sp>
      <p:pic>
        <p:nvPicPr>
          <p:cNvPr id="17" name="Rezervirano mjesto sadržaja 16">
            <a:extLst>
              <a:ext uri="{FF2B5EF4-FFF2-40B4-BE49-F238E27FC236}">
                <a16:creationId xmlns:a16="http://schemas.microsoft.com/office/drawing/2014/main" id="{BE895551-1FA2-4DD3-8851-07B0F7187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3222937" y="924026"/>
            <a:ext cx="5486400" cy="2743200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57531D9B-281F-4683-A521-DABA84E233C9}"/>
              </a:ext>
            </a:extLst>
          </p:cNvPr>
          <p:cNvSpPr txBox="1"/>
          <p:nvPr/>
        </p:nvSpPr>
        <p:spPr>
          <a:xfrm>
            <a:off x="6417734" y="4257661"/>
            <a:ext cx="5063877" cy="1818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hlinkClick r:id="rId4"/>
              </a:rPr>
              <a:t>https://www.arduino.cc/</a:t>
            </a:r>
            <a:endParaRPr lang="en-US" sz="20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01A1CBA-58AD-433D-88F2-E47D79E26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68" y="25464"/>
            <a:ext cx="1432856" cy="12817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6F9D286-8F96-4FE1-9D4E-045F9782C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3" y="130564"/>
            <a:ext cx="1071563" cy="107156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AD7842F-1FB4-4FB9-9CD9-885D74281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99" y="10670"/>
            <a:ext cx="4571002" cy="169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E42B6A-C11C-4D86-8A32-A88A5B6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HARDVER I SOFTVER ARDUINA</a:t>
            </a:r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A21D9BA9-E3BA-4375-A33B-6E027CA44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0150" y="720725"/>
            <a:ext cx="6492875" cy="14128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0B69449-FA8E-4C9E-A953-47F328E35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99" r="4507"/>
          <a:stretch/>
        </p:blipFill>
        <p:spPr>
          <a:xfrm>
            <a:off x="5079597" y="2664619"/>
            <a:ext cx="6492875" cy="356076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829CE7D-C9B8-43AC-8382-90A2DC65C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38" y="79843"/>
            <a:ext cx="1432856" cy="12817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31F7043-089D-4C88-8B12-83F4740D8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3" y="184943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7B191E-AEEF-448A-AEF0-97F950CE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1766471"/>
            <a:ext cx="4560584" cy="1128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ARDUINO WEB </a:t>
            </a:r>
            <a:r>
              <a:rPr lang="hr-HR" sz="4000" dirty="0"/>
              <a:t>SIMULATOR -</a:t>
            </a:r>
            <a:r>
              <a:rPr lang="en-US" sz="4000" dirty="0"/>
              <a:t> TINKERCAD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CE57E74-E017-4BCB-B2B9-1F1A0C85F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7" name="TekstniOkvir 6">
            <a:hlinkClick r:id="rId4"/>
            <a:extLst>
              <a:ext uri="{FF2B5EF4-FFF2-40B4-BE49-F238E27FC236}">
                <a16:creationId xmlns:a16="http://schemas.microsoft.com/office/drawing/2014/main" id="{C728D47C-4EC8-4189-B904-4FD6C3300403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https://www.tinkercad.com/</a:t>
            </a:r>
            <a:endParaRPr lang="en-US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67E5424-1ED1-4755-B46B-583A424BB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65" y="42170"/>
            <a:ext cx="1432856" cy="128176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6464357-E19C-45DD-9C0A-D78B4232C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0" y="147270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B37904-1A70-4222-BEA0-5F4BF7CE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443" y="4928180"/>
            <a:ext cx="3521122" cy="1286354"/>
          </a:xfrm>
        </p:spPr>
        <p:txBody>
          <a:bodyPr>
            <a:normAutofit/>
          </a:bodyPr>
          <a:lstStyle/>
          <a:p>
            <a:pPr algn="r"/>
            <a:r>
              <a:rPr lang="hr-HR" sz="3800" b="0" i="0" dirty="0" err="1">
                <a:effectLst/>
                <a:latin typeface="tahoma" panose="020B0604030504040204" pitchFamily="34" charset="0"/>
              </a:rPr>
              <a:t>HOROLOGIJA</a:t>
            </a:r>
            <a:endParaRPr lang="hr-HR" sz="3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FDBE0E-B926-44BA-8B18-FED0678D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297" y="3153048"/>
            <a:ext cx="3706577" cy="3061485"/>
          </a:xfrm>
        </p:spPr>
        <p:txBody>
          <a:bodyPr anchor="ctr">
            <a:normAutofit/>
          </a:bodyPr>
          <a:lstStyle/>
          <a:p>
            <a:r>
              <a:rPr lang="hr-HR" sz="1800" b="1" i="0">
                <a:effectLst/>
                <a:latin typeface="arial" panose="020B0604020202020204" pitchFamily="34" charset="0"/>
              </a:rPr>
              <a:t>znanost</a:t>
            </a:r>
            <a:r>
              <a:rPr lang="hr-HR" sz="1800" b="0" i="0">
                <a:effectLst/>
                <a:latin typeface="arial" panose="020B0604020202020204" pitchFamily="34" charset="0"/>
              </a:rPr>
              <a:t> mjerenja vremena, a</a:t>
            </a:r>
            <a:r>
              <a:rPr lang="hr-HR" sz="1800" b="0" i="0">
                <a:effectLst/>
                <a:latin typeface="tahoma" panose="020B0604030504040204" pitchFamily="34" charset="0"/>
              </a:rPr>
              <a:t> odnosi se na mehaničke vremenske uređaje ili satove.</a:t>
            </a:r>
          </a:p>
          <a:p>
            <a:r>
              <a:rPr lang="hr-HR" sz="1800">
                <a:latin typeface="tahoma" panose="020B0604030504040204" pitchFamily="34" charset="0"/>
              </a:rPr>
              <a:t>instrument mjerenja vremena je sat.</a:t>
            </a:r>
            <a:endParaRPr lang="hr-HR" sz="1800" b="0" i="0">
              <a:effectLst/>
              <a:latin typeface="tahoma" panose="020B060403050404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58B3F32-3068-4968-BDDB-516027C5C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42" t="16671" r="15852" b="-2"/>
          <a:stretch/>
        </p:blipFill>
        <p:spPr>
          <a:xfrm>
            <a:off x="597677" y="125861"/>
            <a:ext cx="1217217" cy="13716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A49A325-DA5B-4E3E-81F7-FD29BA67A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32651"/>
          <a:stretch/>
        </p:blipFill>
        <p:spPr>
          <a:xfrm>
            <a:off x="4958394" y="18094"/>
            <a:ext cx="1563194" cy="1479368"/>
          </a:xfrm>
          <a:prstGeom prst="rect">
            <a:avLst/>
          </a:prstGeom>
        </p:spPr>
      </p:pic>
      <p:pic>
        <p:nvPicPr>
          <p:cNvPr id="13" name="Slika 12" descr="Slika na kojoj se prikazuje tekst, sat, isječak crteža&#10;&#10;Opis je automatski generiran">
            <a:extLst>
              <a:ext uri="{FF2B5EF4-FFF2-40B4-BE49-F238E27FC236}">
                <a16:creationId xmlns:a16="http://schemas.microsoft.com/office/drawing/2014/main" id="{A249F11F-00E1-4F92-BF26-FCB3F6E487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871" b="2"/>
          <a:stretch/>
        </p:blipFill>
        <p:spPr>
          <a:xfrm>
            <a:off x="2969027" y="1456097"/>
            <a:ext cx="1951518" cy="137160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8F37B77-287C-43C8-B78A-18B14F312D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05" r="14984" b="-1"/>
          <a:stretch/>
        </p:blipFill>
        <p:spPr>
          <a:xfrm>
            <a:off x="7594524" y="603423"/>
            <a:ext cx="3975922" cy="220370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DA962D2-157C-4B96-9DD9-C044BD8C01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38" r="2" b="2"/>
          <a:stretch/>
        </p:blipFill>
        <p:spPr>
          <a:xfrm>
            <a:off x="943627" y="3050441"/>
            <a:ext cx="1717055" cy="306476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3A8F5E7-050A-4EF1-9AD9-7F4463EFE9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88" r="-2" b="-2"/>
          <a:stretch/>
        </p:blipFill>
        <p:spPr>
          <a:xfrm>
            <a:off x="4089258" y="2979484"/>
            <a:ext cx="3443170" cy="17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7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6A8B38-BF68-4116-A2AC-81D8CAFE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sz="4100"/>
              <a:t>ARDUINO PROJEKT – Vrijeme je za buđenje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37584D-24F2-4E25-911D-59BDCCDEA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hr-HR" sz="2000" dirty="0"/>
              <a:t>Zamislimo da smo u ulozi znanstvenika. Napraviti ćemo digitalni sat s alarmom u 07:00 h. Prije oglašavanja alarma na zaslonu je potrebno da se ispiše poruka „Vrijeme je za buđenje” koja će se zadržati 5 sekundi, a potom ukloni sa zaslona. Nakon 1 sekunde na zaslonu se ispisuje poruka „07:00 h” i „Dobro jutro”, istovremeno dok su na zaslonu prikazane poruke oglašava se alarm. </a:t>
            </a:r>
          </a:p>
        </p:txBody>
      </p:sp>
      <p:pic>
        <p:nvPicPr>
          <p:cNvPr id="7" name="Slika 6" descr="Slika na kojoj se prikazuje tekst, sat, isječak crteža&#10;&#10;Opis je automatski generiran">
            <a:extLst>
              <a:ext uri="{FF2B5EF4-FFF2-40B4-BE49-F238E27FC236}">
                <a16:creationId xmlns:a16="http://schemas.microsoft.com/office/drawing/2014/main" id="{039A07B8-9898-4B1A-898C-5E57F5A3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r="16378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F4ED98E-DBD3-4AF7-A2EA-FCB3BB31C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44" y="5465027"/>
            <a:ext cx="1432856" cy="12817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8AA7EDF-2B2F-4FC6-86DB-FFA475B61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99" y="5570127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618B4122-029E-4047-96E0-6C62DE8DD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0954" cy="333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18DAD58-D333-4FE7-9796-EE7B21F047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" b="16593"/>
          <a:stretch/>
        </p:blipFill>
        <p:spPr>
          <a:xfrm>
            <a:off x="6836978" y="133694"/>
            <a:ext cx="5223643" cy="3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7C916A6-01F4-4309-A16F-3834CEC6C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17" y="3362553"/>
            <a:ext cx="4180560" cy="286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Naslov 1">
            <a:extLst>
              <a:ext uri="{FF2B5EF4-FFF2-40B4-BE49-F238E27FC236}">
                <a16:creationId xmlns:a16="http://schemas.microsoft.com/office/drawing/2014/main" id="{3DFE3AD0-BC77-40F2-9B55-7ED6E26E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3" y="3333969"/>
            <a:ext cx="1660634" cy="954252"/>
          </a:xfrm>
        </p:spPr>
        <p:txBody>
          <a:bodyPr>
            <a:normAutofit/>
          </a:bodyPr>
          <a:lstStyle/>
          <a:p>
            <a:pPr algn="r"/>
            <a:r>
              <a:rPr lang="hr-HR" sz="3800" b="0" i="0" dirty="0">
                <a:effectLst/>
                <a:latin typeface="tahoma" panose="020B0604030504040204" pitchFamily="34" charset="0"/>
              </a:rPr>
              <a:t>Vlaga</a:t>
            </a:r>
            <a:endParaRPr lang="hr-HR" sz="3800" dirty="0"/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A7511231-237A-43B9-A32D-3ECDBB6BFB62}"/>
              </a:ext>
            </a:extLst>
          </p:cNvPr>
          <p:cNvSpPr txBox="1">
            <a:spLocks/>
          </p:cNvSpPr>
          <p:nvPr/>
        </p:nvSpPr>
        <p:spPr>
          <a:xfrm>
            <a:off x="4290029" y="6257108"/>
            <a:ext cx="3101536" cy="46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3800" dirty="0">
                <a:effectLst/>
                <a:latin typeface="tahoma" panose="020B0604030504040204" pitchFamily="34" charset="0"/>
              </a:rPr>
              <a:t>Temperatura</a:t>
            </a:r>
            <a:endParaRPr lang="hr-HR" sz="3800" dirty="0"/>
          </a:p>
        </p:txBody>
      </p:sp>
      <p:sp>
        <p:nvSpPr>
          <p:cNvPr id="18" name="Naslov 1">
            <a:extLst>
              <a:ext uri="{FF2B5EF4-FFF2-40B4-BE49-F238E27FC236}">
                <a16:creationId xmlns:a16="http://schemas.microsoft.com/office/drawing/2014/main" id="{DF2A6EF1-084D-48AD-A03C-BAF4839D8C2A}"/>
              </a:ext>
            </a:extLst>
          </p:cNvPr>
          <p:cNvSpPr txBox="1">
            <a:spLocks/>
          </p:cNvSpPr>
          <p:nvPr/>
        </p:nvSpPr>
        <p:spPr>
          <a:xfrm>
            <a:off x="7823966" y="3691321"/>
            <a:ext cx="4015937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r-HR" sz="3800" dirty="0">
                <a:effectLst/>
                <a:latin typeface="tahoma" panose="020B0604030504040204" pitchFamily="34" charset="0"/>
              </a:rPr>
              <a:t>Sunčeva svjetlost</a:t>
            </a:r>
            <a:endParaRPr lang="hr-HR" sz="38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F4CACFF-3F35-487F-8E0F-FC1014E28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765" y="5442542"/>
            <a:ext cx="1432856" cy="128176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500915D-0D9A-4B41-AB1D-145719D4A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20" y="5547642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6A8B38-BF68-4116-A2AC-81D8CAFE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sz="4100" dirty="0"/>
              <a:t>ARDUINO PROJEKT – Sustav navodnjavanja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37584D-24F2-4E25-911D-59BDCCDEA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hr-HR" sz="2000" dirty="0"/>
              <a:t>Biljke su jedna od najvažnijih karika u lancu ekosustava. One nam donose kisik i hranu. Za rast biljke potrebna je dovoljna količina sučeve svjetlosti, optimalna vlažnost zemlje i temperatura. Danas smo u ulozi vrtlara znanstvenika koji trebaju paziti na biljke. Napravit ćemo Arduino sustav koji će nas upozoriti da zalijemo biljku kada joj ponestane vode, također moramo paziti i na temperaturu zraka koja ne smije biti prevelika, ali ni preniska. Sustav će nam na </a:t>
            </a:r>
            <a:r>
              <a:rPr lang="hr-HR" sz="2000" dirty="0" err="1"/>
              <a:t>lcd</a:t>
            </a:r>
            <a:r>
              <a:rPr lang="hr-HR" sz="2000" dirty="0"/>
              <a:t> ekranu ispisati poruku svaki put kada jedan od faktora nije pravilno ispunjen.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769BEBB-1ED8-4EDD-AC74-3F92C44B4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8690"/>
          <a:stretch/>
        </p:blipFill>
        <p:spPr>
          <a:xfrm>
            <a:off x="0" y="1718441"/>
            <a:ext cx="4997982" cy="513955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CAF054A-AC88-4790-A08B-FABDFCF72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76" y="5465027"/>
            <a:ext cx="1432856" cy="128176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6606659-F91F-4FCE-B3F2-875D71DB8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31" y="5570127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3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250</Words>
  <Application>Microsoft Office PowerPoint</Application>
  <PresentationFormat>Široki zaslon</PresentationFormat>
  <Paragraphs>24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Algerian</vt:lpstr>
      <vt:lpstr>Arial</vt:lpstr>
      <vt:lpstr>Arial</vt:lpstr>
      <vt:lpstr>Calibri</vt:lpstr>
      <vt:lpstr>Calibri Light</vt:lpstr>
      <vt:lpstr>tahoma</vt:lpstr>
      <vt:lpstr>Office Theme</vt:lpstr>
      <vt:lpstr>PowerPoint prezentacija</vt:lpstr>
      <vt:lpstr>ŠTO JE ARDUINO?</vt:lpstr>
      <vt:lpstr>HARDVER I SOFTVER ARDUINA</vt:lpstr>
      <vt:lpstr>ARDUINO WEB SIMULATOR - TINKERCAD</vt:lpstr>
      <vt:lpstr>HOROLOGIJA</vt:lpstr>
      <vt:lpstr>ARDUINO PROJEKT – Vrijeme je za buđenje</vt:lpstr>
      <vt:lpstr>Vlaga</vt:lpstr>
      <vt:lpstr>ARDUINO PROJEKT – Sustav navodnjavanja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na putu kroz znanost</dc:title>
  <dc:creator>Nina Ćurković</dc:creator>
  <cp:lastModifiedBy>CavooX</cp:lastModifiedBy>
  <cp:revision>34</cp:revision>
  <dcterms:created xsi:type="dcterms:W3CDTF">2021-04-29T13:21:16Z</dcterms:created>
  <dcterms:modified xsi:type="dcterms:W3CDTF">2021-05-01T08:44:20Z</dcterms:modified>
</cp:coreProperties>
</file>